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8"/>
  </p:handoutMasterIdLst>
  <p:sldIdLst>
    <p:sldId id="256" r:id="rId2"/>
    <p:sldId id="257" r:id="rId3"/>
    <p:sldId id="258" r:id="rId4"/>
    <p:sldId id="260" r:id="rId5"/>
    <p:sldId id="259" r:id="rId6"/>
    <p:sldId id="273" r:id="rId7"/>
    <p:sldId id="274" r:id="rId8"/>
    <p:sldId id="261" r:id="rId9"/>
    <p:sldId id="262" r:id="rId10"/>
    <p:sldId id="279" r:id="rId11"/>
    <p:sldId id="276" r:id="rId12"/>
    <p:sldId id="277" r:id="rId13"/>
    <p:sldId id="278" r:id="rId14"/>
    <p:sldId id="267" r:id="rId15"/>
    <p:sldId id="266" r:id="rId16"/>
    <p:sldId id="275" r:id="rId1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E0CB7765-472D-4FC9-BECA-7B6FE95EDD57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1AE16C84-09F6-407F-8BE3-E8AF012EC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640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8D77-65CC-4E7A-ACA4-0B2387B202D3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4524-2901-45CA-B19C-835079504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8D77-65CC-4E7A-ACA4-0B2387B202D3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4524-2901-45CA-B19C-835079504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8D77-65CC-4E7A-ACA4-0B2387B202D3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4524-2901-45CA-B19C-835079504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8D77-65CC-4E7A-ACA4-0B2387B202D3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4524-2901-45CA-B19C-835079504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8D77-65CC-4E7A-ACA4-0B2387B202D3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4524-2901-45CA-B19C-835079504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8D77-65CC-4E7A-ACA4-0B2387B202D3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4524-2901-45CA-B19C-835079504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8D77-65CC-4E7A-ACA4-0B2387B202D3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4524-2901-45CA-B19C-835079504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8D77-65CC-4E7A-ACA4-0B2387B202D3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4524-2901-45CA-B19C-835079504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8D77-65CC-4E7A-ACA4-0B2387B202D3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4524-2901-45CA-B19C-835079504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8D77-65CC-4E7A-ACA4-0B2387B202D3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4524-2901-45CA-B19C-835079504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8D77-65CC-4E7A-ACA4-0B2387B202D3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4524-2901-45CA-B19C-835079504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2828D77-65CC-4E7A-ACA4-0B2387B202D3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244524-2901-45CA-B19C-835079504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「</a:t>
            </a:r>
            <a:r>
              <a:rPr kumimoji="1" lang="ja-JP" altLang="en-US" dirty="0" err="1" smtClean="0"/>
              <a:t>て</a:t>
            </a:r>
            <a:r>
              <a:rPr kumimoji="1" lang="ja-JP" altLang="en-US" dirty="0" smtClean="0"/>
              <a:t>いぬ新聞」で道工大を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PR</a:t>
            </a:r>
            <a:r>
              <a:rPr kumimoji="1" lang="ja-JP" altLang="en-US" dirty="0" smtClean="0"/>
              <a:t>しよう</a:t>
            </a:r>
            <a:r>
              <a:rPr kumimoji="1" lang="en-US" altLang="ja-JP" dirty="0" smtClean="0"/>
              <a:t>!!</a:t>
            </a:r>
            <a:r>
              <a:rPr kumimoji="1" lang="ja-JP" altLang="en-US" dirty="0" smtClean="0"/>
              <a:t>プロジェクト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sz="3200" dirty="0" smtClean="0"/>
              <a:t>活動報告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平成</a:t>
            </a:r>
            <a:r>
              <a:rPr kumimoji="1" lang="en-US" altLang="ja-JP" sz="3200" dirty="0" smtClean="0"/>
              <a:t>24</a:t>
            </a:r>
            <a:r>
              <a:rPr kumimoji="1" lang="ja-JP" altLang="en-US" sz="3200" dirty="0" smtClean="0"/>
              <a:t>年度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089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工場取材③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C:\Users\yukawa\Documents\A-1授業関係\2012プロジェクトゼミ\2012(H24)ゼミpictures\120619_ていぬの工場見学\P1000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336704" cy="475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8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5708452" cy="4281339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err="1"/>
              <a:t>ていね</a:t>
            </a:r>
            <a:r>
              <a:rPr kumimoji="1" lang="ja-JP" altLang="en-US" dirty="0" smtClean="0"/>
              <a:t>夏あかりの風景①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53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13417" r="-1"/>
          <a:stretch/>
        </p:blipFill>
        <p:spPr>
          <a:xfrm>
            <a:off x="1259632" y="1772816"/>
            <a:ext cx="6629837" cy="4353347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err="1"/>
              <a:t>ていね</a:t>
            </a:r>
            <a:r>
              <a:rPr kumimoji="1" lang="ja-JP" altLang="en-US" dirty="0" smtClean="0"/>
              <a:t>夏あかりの風景②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64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8" t="7591" r="20775" b="-7675"/>
          <a:stretch/>
        </p:blipFill>
        <p:spPr>
          <a:xfrm>
            <a:off x="2483768" y="1484784"/>
            <a:ext cx="4122929" cy="5494267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835696" y="577405"/>
            <a:ext cx="6102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 err="1">
                <a:solidFill>
                  <a:srgbClr val="FFFFFF"/>
                </a:solidFill>
                <a:cs typeface="+mj-cs"/>
              </a:rPr>
              <a:t>ていね</a:t>
            </a:r>
            <a:r>
              <a:rPr lang="ja-JP" altLang="en-US" sz="4400" dirty="0" smtClean="0">
                <a:solidFill>
                  <a:srgbClr val="FFFFFF"/>
                </a:solidFill>
                <a:cs typeface="+mj-cs"/>
              </a:rPr>
              <a:t>夏</a:t>
            </a:r>
            <a:r>
              <a:rPr lang="ja-JP" altLang="en-US" sz="4400" dirty="0">
                <a:solidFill>
                  <a:srgbClr val="FFFFFF"/>
                </a:solidFill>
                <a:cs typeface="+mj-cs"/>
              </a:rPr>
              <a:t>あかりの</a:t>
            </a:r>
            <a:r>
              <a:rPr lang="ja-JP" altLang="en-US" sz="4400" dirty="0" smtClean="0">
                <a:solidFill>
                  <a:srgbClr val="FFFFFF"/>
                </a:solidFill>
                <a:cs typeface="+mj-cs"/>
              </a:rPr>
              <a:t>風景③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52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会計報告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48530"/>
              </p:ext>
            </p:extLst>
          </p:nvPr>
        </p:nvGraphicFramePr>
        <p:xfrm>
          <a:off x="4572000" y="2276872"/>
          <a:ext cx="3960440" cy="310296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26230"/>
                <a:gridCol w="1434210"/>
              </a:tblGrid>
              <a:tr h="576063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支出</a:t>
                      </a:r>
                      <a:endParaRPr kumimoji="1" lang="en-US" altLang="ja-JP" sz="2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847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ていぬ新聞印刷代</a:t>
                      </a:r>
                      <a:endParaRPr kumimoji="1" lang="en-US" altLang="ja-JP" sz="20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30,000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900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豆菓子仕入れ代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13,000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900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文具代（パネル、ラミネートフィルム、他）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6,680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4901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雑費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320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432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合計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50,000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116807"/>
              </p:ext>
            </p:extLst>
          </p:nvPr>
        </p:nvGraphicFramePr>
        <p:xfrm>
          <a:off x="395536" y="2276873"/>
          <a:ext cx="3816424" cy="30236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34367"/>
                <a:gridCol w="1382057"/>
              </a:tblGrid>
              <a:tr h="58554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収入</a:t>
                      </a:r>
                      <a:endParaRPr kumimoji="1" lang="en-US" altLang="ja-JP" sz="2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910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同窓会活動助成</a:t>
                      </a:r>
                      <a:endParaRPr kumimoji="1" lang="en-US" altLang="ja-JP" sz="2000" dirty="0" smtClean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50,000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965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43107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4981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合計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50,000</a:t>
                      </a:r>
                      <a:r>
                        <a:rPr kumimoji="1" lang="ja-JP" altLang="en-US" sz="2000" dirty="0" smtClean="0"/>
                        <a:t>円</a:t>
                      </a:r>
                      <a:endParaRPr kumimoji="1" lang="ja-JP" alt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55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800" dirty="0" smtClean="0"/>
              <a:t>今回のプロジェクトを実行して得た成果は以下の通りです。</a:t>
            </a:r>
            <a:endParaRPr kumimoji="1" lang="en-US" altLang="ja-JP" sz="2800" dirty="0" smtClean="0"/>
          </a:p>
          <a:p>
            <a:pPr marL="179388" indent="-179388">
              <a:buNone/>
            </a:pPr>
            <a:r>
              <a:rPr lang="ja-JP" altLang="en-US" sz="2800" dirty="0" smtClean="0"/>
              <a:t>　・</a:t>
            </a:r>
            <a:r>
              <a:rPr lang="ja-JP" altLang="en-US" sz="2800" dirty="0" err="1" smtClean="0"/>
              <a:t>て</a:t>
            </a:r>
            <a:r>
              <a:rPr lang="ja-JP" altLang="en-US" sz="2800" dirty="0" smtClean="0"/>
              <a:t>いぬ新聞を多くの人に読んでもらうことで手稲区のことや、道工大のことをより知ってもらうことが出来た。</a:t>
            </a:r>
            <a:endParaRPr lang="en-US" altLang="ja-JP" sz="2800" dirty="0" smtClean="0"/>
          </a:p>
          <a:p>
            <a:pPr marL="179388" indent="-179388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・社会人としてのマナーを学ぶことが出来た。</a:t>
            </a:r>
            <a:endParaRPr lang="en-US" altLang="ja-JP" sz="2800" dirty="0" smtClean="0"/>
          </a:p>
          <a:p>
            <a:pPr marL="179388" indent="-179388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・地域企業のことを新しく知ることが出来た</a:t>
            </a:r>
            <a:r>
              <a:rPr lang="ja-JP" altLang="en-US" dirty="0" smtClean="0"/>
              <a:t>。　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このプロジェクトを通して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89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/>
              <a:t>この度は</a:t>
            </a:r>
            <a:r>
              <a:rPr lang="ja-JP" altLang="en-US" sz="3200" dirty="0"/>
              <a:t>ご支援</a:t>
            </a:r>
            <a:r>
              <a:rPr kumimoji="1" lang="ja-JP" altLang="en-US" sz="3200" dirty="0" smtClean="0"/>
              <a:t>いただき、ありがとうございました。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kumimoji="1" lang="ja-JP" altLang="en-US" sz="3200" dirty="0" smtClean="0"/>
              <a:t>そのおかげで有意義な活動をすることが出来ました。</a:t>
            </a:r>
            <a:endParaRPr kumimoji="1" lang="ja-JP" altLang="en-US" sz="3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52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　　　　　</a:t>
            </a:r>
            <a:r>
              <a:rPr kumimoji="1" lang="en-US" altLang="ja-JP" sz="2800" dirty="0" smtClean="0"/>
              <a:t>【3</a:t>
            </a:r>
            <a:r>
              <a:rPr kumimoji="1" lang="ja-JP" altLang="en-US" sz="2800" dirty="0" smtClean="0"/>
              <a:t>年生</a:t>
            </a:r>
            <a:r>
              <a:rPr kumimoji="1" lang="en-US" altLang="ja-JP" sz="2800" dirty="0" smtClean="0"/>
              <a:t>】</a:t>
            </a:r>
            <a:r>
              <a:rPr kumimoji="1" lang="ja-JP" altLang="en-US" sz="2800" dirty="0" smtClean="0"/>
              <a:t>　　　　　　　　　　　</a:t>
            </a:r>
            <a:r>
              <a:rPr kumimoji="1" lang="en-US" altLang="ja-JP" sz="2800" dirty="0" smtClean="0"/>
              <a:t>【2</a:t>
            </a:r>
            <a:r>
              <a:rPr kumimoji="1" lang="ja-JP" altLang="en-US" sz="2800" dirty="0" smtClean="0"/>
              <a:t>年生</a:t>
            </a:r>
            <a:r>
              <a:rPr kumimoji="1"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 smtClean="0"/>
              <a:t>　　　　　平間英伸　　　　　　　　　　黒畑　侑</a:t>
            </a:r>
            <a:endParaRPr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　　　　　今野亜玖　　　　　　　　　　高山太一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　　　　　鷲見亮多　　　　　　　　　　菅原拓磨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　　　　吉田大泰　　　　　　　　　　棚田早織</a:t>
            </a:r>
            <a:endParaRPr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　　　　　葛谷</a:t>
            </a:r>
            <a:r>
              <a:rPr lang="ja-JP" altLang="en-US" sz="2800" dirty="0" smtClean="0"/>
              <a:t>    </a:t>
            </a:r>
            <a:r>
              <a:rPr kumimoji="1" lang="ja-JP" altLang="en-US" sz="2800" dirty="0" smtClean="0"/>
              <a:t>智　　　　　　　　　　加賀谷湧大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　　　　宮崎嵩大</a:t>
            </a:r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メンバー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18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sz="3200" dirty="0" smtClean="0"/>
              <a:t>・</a:t>
            </a:r>
            <a:r>
              <a:rPr lang="ja-JP" altLang="ja-JP" sz="3200" dirty="0" smtClean="0"/>
              <a:t>手稲区</a:t>
            </a:r>
            <a:r>
              <a:rPr lang="ja-JP" altLang="ja-JP" sz="3200" dirty="0"/>
              <a:t>の</a:t>
            </a:r>
            <a:r>
              <a:rPr lang="en-US" altLang="ja-JP" sz="3200" dirty="0"/>
              <a:t>PR</a:t>
            </a:r>
            <a:r>
              <a:rPr lang="ja-JP" altLang="ja-JP" sz="3200" dirty="0"/>
              <a:t>などを書いた「</a:t>
            </a:r>
            <a:r>
              <a:rPr lang="ja-JP" altLang="ja-JP" sz="3200" dirty="0" err="1"/>
              <a:t>て</a:t>
            </a:r>
            <a:r>
              <a:rPr lang="ja-JP" altLang="ja-JP" sz="3200" dirty="0"/>
              <a:t>いぬ新聞」を発行</a:t>
            </a:r>
            <a:r>
              <a:rPr lang="ja-JP" altLang="ja-JP" sz="3200" dirty="0" smtClean="0"/>
              <a:t>し</a:t>
            </a:r>
            <a:r>
              <a:rPr lang="ja-JP" altLang="en-US" sz="3200" dirty="0" smtClean="0"/>
              <a:t>、</a:t>
            </a:r>
            <a:r>
              <a:rPr lang="ja-JP" altLang="ja-JP" sz="3200" dirty="0" smtClean="0"/>
              <a:t>手稲区</a:t>
            </a:r>
            <a:r>
              <a:rPr lang="ja-JP" altLang="ja-JP" sz="3200" dirty="0"/>
              <a:t>の魅力や道工大生の活躍の姿を多くの人に</a:t>
            </a:r>
            <a:r>
              <a:rPr lang="ja-JP" altLang="ja-JP" sz="3200" dirty="0" smtClean="0"/>
              <a:t>伝える</a:t>
            </a:r>
            <a:endParaRPr lang="en-US" altLang="ja-JP" sz="3200" dirty="0" smtClean="0"/>
          </a:p>
          <a:p>
            <a:pPr marL="0" indent="0">
              <a:buNone/>
            </a:pPr>
            <a:r>
              <a:rPr kumimoji="1" lang="ja-JP" altLang="en-US" sz="3200" dirty="0" smtClean="0"/>
              <a:t>・地域の活動を通して、社会との関わりを強めることで社会勉強する</a:t>
            </a:r>
            <a:endParaRPr kumimoji="1" lang="ja-JP" altLang="en-US" sz="3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0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675466"/>
            <a:ext cx="4608513" cy="3849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 smtClean="0"/>
              <a:t>手稲区の魅力や道工大生の活躍の姿を</a:t>
            </a:r>
            <a:r>
              <a:rPr lang="en-US" altLang="ja-JP" sz="3200" dirty="0" smtClean="0"/>
              <a:t>PR</a:t>
            </a:r>
            <a:r>
              <a:rPr lang="ja-JP" altLang="en-US" sz="3200" dirty="0" smtClean="0"/>
              <a:t>するための新聞をお菓子の袋（右図参照）に印刷し、</a:t>
            </a:r>
            <a:r>
              <a:rPr lang="ja-JP" altLang="en-US" sz="3200" dirty="0" err="1" smtClean="0"/>
              <a:t>ていね</a:t>
            </a:r>
            <a:r>
              <a:rPr lang="ja-JP" altLang="en-US" sz="3200" dirty="0" smtClean="0"/>
              <a:t>夏あかり（</a:t>
            </a:r>
            <a:r>
              <a:rPr lang="en-US" altLang="ja-JP" sz="3200" dirty="0" smtClean="0"/>
              <a:t>7</a:t>
            </a:r>
            <a:r>
              <a:rPr lang="ja-JP" altLang="en-US" sz="3200" dirty="0" smtClean="0"/>
              <a:t>月</a:t>
            </a:r>
            <a:r>
              <a:rPr lang="en-US" altLang="ja-JP" sz="3200" dirty="0" smtClean="0"/>
              <a:t>15</a:t>
            </a:r>
            <a:r>
              <a:rPr lang="ja-JP" altLang="en-US" sz="3200" dirty="0" smtClean="0"/>
              <a:t>日開催）で配布した。</a:t>
            </a:r>
            <a:endParaRPr kumimoji="1" lang="ja-JP" altLang="en-US" sz="3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60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活動の流れ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21093"/>
              </p:ext>
            </p:extLst>
          </p:nvPr>
        </p:nvGraphicFramePr>
        <p:xfrm>
          <a:off x="899592" y="1556792"/>
          <a:ext cx="7416823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808"/>
                <a:gridCol w="6097015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時期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活動内容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5</a:t>
                      </a:r>
                      <a:r>
                        <a:rPr kumimoji="1" lang="ja-JP" altLang="en-US" sz="2400" dirty="0" smtClean="0"/>
                        <a:t>月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企画の立案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976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6</a:t>
                      </a:r>
                      <a:r>
                        <a:rPr kumimoji="1" lang="ja-JP" altLang="en-US" sz="2400" dirty="0" smtClean="0"/>
                        <a:t>月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記事の編集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1800" i="0" u="none" dirty="0" smtClean="0"/>
                        <a:t>　</a:t>
                      </a:r>
                      <a:r>
                        <a:rPr kumimoji="1" lang="ja-JP" altLang="en-US" sz="1800" i="0" u="sng" dirty="0" smtClean="0"/>
                        <a:t>記事の内容</a:t>
                      </a:r>
                      <a:endParaRPr kumimoji="1" lang="en-US" altLang="ja-JP" sz="1800" i="0" u="sng" dirty="0" smtClean="0"/>
                    </a:p>
                    <a:p>
                      <a:pPr marL="358775" indent="-358775"/>
                      <a:r>
                        <a:rPr kumimoji="1" lang="ja-JP" altLang="en-US" sz="1800" dirty="0" smtClean="0"/>
                        <a:t>　　・道工大生の活動紹介</a:t>
                      </a:r>
                      <a:endParaRPr kumimoji="1" lang="en-US" altLang="ja-JP" sz="1800" dirty="0" smtClean="0"/>
                    </a:p>
                    <a:p>
                      <a:pPr marL="358775" indent="-358775"/>
                      <a:r>
                        <a:rPr kumimoji="1" lang="ja-JP" altLang="en-US" sz="1800" dirty="0" smtClean="0"/>
                        <a:t>　　・手稲区のマスコットキャラクター「ていぬ」の紹介</a:t>
                      </a:r>
                      <a:endParaRPr kumimoji="1" lang="en-US" altLang="ja-JP" sz="1800" dirty="0" smtClean="0"/>
                    </a:p>
                    <a:p>
                      <a:pPr marL="358775" indent="-358775"/>
                      <a:r>
                        <a:rPr kumimoji="1" lang="ja-JP" altLang="en-US" sz="1800" dirty="0" smtClean="0"/>
                        <a:t>　　・「ていぬ」の工場見学（手稲区内豆菓子製造業ヤマトウ商事の商品ができるまでの工程を</a:t>
                      </a:r>
                      <a:r>
                        <a:rPr kumimoji="1" lang="ja-JP" altLang="en-US" sz="1800" dirty="0" err="1" smtClean="0"/>
                        <a:t>て</a:t>
                      </a:r>
                      <a:r>
                        <a:rPr kumimoji="1" lang="ja-JP" altLang="en-US" sz="1800" dirty="0" smtClean="0"/>
                        <a:t>いぬが見学）</a:t>
                      </a:r>
                      <a:endParaRPr kumimoji="1" lang="en-US" altLang="ja-JP" sz="1800" dirty="0" smtClean="0"/>
                    </a:p>
                    <a:p>
                      <a:r>
                        <a:rPr kumimoji="1" lang="ja-JP" altLang="en-US" sz="2400" dirty="0" smtClean="0"/>
                        <a:t>ヤマトウ商事の工場への取材（</a:t>
                      </a:r>
                      <a:r>
                        <a:rPr kumimoji="1" lang="en-US" altLang="ja-JP" sz="2400" dirty="0" smtClean="0"/>
                        <a:t>21</a:t>
                      </a:r>
                      <a:r>
                        <a:rPr kumimoji="1" lang="ja-JP" altLang="en-US" sz="2400" dirty="0" smtClean="0"/>
                        <a:t>日）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新聞の原案完成⇒印刷委託</a:t>
                      </a:r>
                      <a:endParaRPr kumimoji="1" lang="en-US" altLang="ja-JP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7</a:t>
                      </a:r>
                      <a:r>
                        <a:rPr kumimoji="1" lang="ja-JP" altLang="en-US" sz="2400" dirty="0" smtClean="0"/>
                        <a:t>月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新聞の納品（</a:t>
                      </a:r>
                      <a:r>
                        <a:rPr kumimoji="1" lang="en-US" altLang="ja-JP" sz="2400" dirty="0" smtClean="0"/>
                        <a:t>12</a:t>
                      </a:r>
                      <a:r>
                        <a:rPr kumimoji="1" lang="ja-JP" altLang="en-US" sz="2400" dirty="0" smtClean="0"/>
                        <a:t>日）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手稲夏あかりにて配布（</a:t>
                      </a:r>
                      <a:r>
                        <a:rPr kumimoji="1" lang="en-US" altLang="ja-JP" sz="2400" dirty="0" smtClean="0"/>
                        <a:t>15</a:t>
                      </a:r>
                      <a:r>
                        <a:rPr kumimoji="1" lang="ja-JP" altLang="en-US" sz="2400" dirty="0" smtClean="0"/>
                        <a:t>日）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7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3160" y="2167440"/>
            <a:ext cx="4888544" cy="3667249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ていぬ新聞の完成品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0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活動風景</a:t>
            </a:r>
            <a:endParaRPr kumimoji="1" lang="en-US" altLang="ja-JP" sz="4800" dirty="0" smtClean="0"/>
          </a:p>
        </p:txBody>
      </p:sp>
    </p:spTree>
    <p:extLst>
      <p:ext uri="{BB962C8B-B14F-4D97-AF65-F5344CB8AC3E}">
        <p14:creationId xmlns:p14="http://schemas.microsoft.com/office/powerpoint/2010/main" val="27705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784643" cy="433848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工場取材①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23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736638" cy="4302479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工場取材②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77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404</TotalTime>
  <Words>256</Words>
  <Application>Microsoft Office PowerPoint</Application>
  <PresentationFormat>画面に合わせる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ウェーブ</vt:lpstr>
      <vt:lpstr>「ていぬ新聞」で道工大を PRしよう!!プロジェクト</vt:lpstr>
      <vt:lpstr>メンバー</vt:lpstr>
      <vt:lpstr>目的</vt:lpstr>
      <vt:lpstr>概要</vt:lpstr>
      <vt:lpstr>活動の流れ</vt:lpstr>
      <vt:lpstr>ていぬ新聞の完成品</vt:lpstr>
      <vt:lpstr>PowerPoint プレゼンテーション</vt:lpstr>
      <vt:lpstr>工場取材①</vt:lpstr>
      <vt:lpstr>工場取材②</vt:lpstr>
      <vt:lpstr>工場取材③</vt:lpstr>
      <vt:lpstr>ていね夏あかりの風景①</vt:lpstr>
      <vt:lpstr>ていね夏あかりの風景②</vt:lpstr>
      <vt:lpstr> </vt:lpstr>
      <vt:lpstr>会計報告</vt:lpstr>
      <vt:lpstr>このプロジェクトを通して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「ていぬ新聞」で道工大を PRしよう!!プロジェクト</dc:title>
  <dc:creator>Yukawa</dc:creator>
  <cp:lastModifiedBy>Keiko YUKAWA</cp:lastModifiedBy>
  <cp:revision>33</cp:revision>
  <cp:lastPrinted>2012-11-08T06:36:08Z</cp:lastPrinted>
  <dcterms:created xsi:type="dcterms:W3CDTF">2012-07-19T04:31:04Z</dcterms:created>
  <dcterms:modified xsi:type="dcterms:W3CDTF">2012-11-08T06:37:35Z</dcterms:modified>
</cp:coreProperties>
</file>